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1" autoAdjust="0"/>
    <p:restoredTop sz="86410" autoAdjust="0"/>
  </p:normalViewPr>
  <p:slideViewPr>
    <p:cSldViewPr>
      <p:cViewPr varScale="1">
        <p:scale>
          <a:sx n="57" d="100"/>
          <a:sy n="57" d="100"/>
        </p:scale>
        <p:origin x="-3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271E-B73C-46B0-8819-53E926EAD5D6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6B3D9-9F9C-4B4E-9D88-69F1C1831D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33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B3D9-9F9C-4B4E-9D88-69F1C1831DC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57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B3D9-9F9C-4B4E-9D88-69F1C1831DC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87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B3D9-9F9C-4B4E-9D88-69F1C1831DC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649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B3D9-9F9C-4B4E-9D88-69F1C1831DC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641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B3D9-9F9C-4B4E-9D88-69F1C1831DC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64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B3D9-9F9C-4B4E-9D88-69F1C1831DC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93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63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8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15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63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85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78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94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967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01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26CE1-3E74-4E58-B8E9-5EC581E200CC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1357-BB65-4FB0-9BCA-E033E9267C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23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Gesunde</a:t>
            </a:r>
            <a:r>
              <a:rPr lang="de-DE" baseline="0" dirty="0" smtClean="0"/>
              <a:t> Ernährung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Eine Übungspräsentation von </a:t>
            </a:r>
            <a:r>
              <a:rPr lang="de-DE" dirty="0" err="1" smtClean="0"/>
              <a:t>Augenbit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512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Obstsorten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008313" cy="4691063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2000" dirty="0" smtClean="0"/>
              <a:t>Apfel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de-DE" sz="2000" dirty="0" err="1" smtClean="0"/>
              <a:t>Jonagold</a:t>
            </a:r>
            <a:endParaRPr lang="de-DE" sz="2000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de-DE" sz="2000" dirty="0" err="1" smtClean="0"/>
              <a:t>Braeburn</a:t>
            </a:r>
            <a:endParaRPr lang="de-DE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dirty="0" smtClean="0"/>
              <a:t>Birne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dirty="0" smtClean="0"/>
              <a:t>Beerenobst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de-DE" sz="2000" dirty="0" smtClean="0"/>
              <a:t>Erdbeeren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de-DE" sz="2000" dirty="0" smtClean="0"/>
              <a:t>Blaubeeren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de-DE" sz="2000" dirty="0" smtClean="0"/>
              <a:t>Johannisbeeren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dirty="0" smtClean="0"/>
              <a:t>usw..</a:t>
            </a:r>
          </a:p>
        </p:txBody>
      </p:sp>
    </p:spTree>
    <p:extLst>
      <p:ext uri="{BB962C8B-B14F-4D97-AF65-F5344CB8AC3E}">
        <p14:creationId xmlns:p14="http://schemas.microsoft.com/office/powerpoint/2010/main" val="32703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Nährstoffgehalt der Äpfel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68760"/>
            <a:ext cx="5111749" cy="3833812"/>
          </a:xfr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Nährstoffgehalt des Apfels (bei 100 g)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 C: 12 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Carotinoid : 8 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 B6 : 50 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Kalzium: 7 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Magnesium: 6 mg</a:t>
            </a:r>
            <a:endParaRPr lang="de-DE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91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Nährstoffgehalt der Birne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68760"/>
            <a:ext cx="5111749" cy="3833812"/>
          </a:xfr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Nährstoffgehalt einer</a:t>
            </a:r>
            <a:r>
              <a:rPr lang="de-DE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Birne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(bei 100 g)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 C: </a:t>
            </a:r>
            <a:r>
              <a:rPr lang="de-DE" sz="2000" dirty="0"/>
              <a:t>5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Beta-Carotin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16µg</a:t>
            </a:r>
            <a:endParaRPr lang="de-DE" sz="2000" dirty="0" smtClean="0">
              <a:effectLst/>
            </a:endParaRPr>
          </a:p>
          <a:p>
            <a:pPr marL="742950" lvl="1" indent="-285750" fontAlgn="base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 B6 : </a:t>
            </a:r>
            <a:r>
              <a:rPr lang="de-DE" sz="2000" dirty="0" smtClean="0"/>
              <a:t>15 µg</a:t>
            </a:r>
            <a:endParaRPr lang="de-DE" sz="2000" dirty="0"/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Kalzium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de-DE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Magnesium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7 mg</a:t>
            </a:r>
            <a:endParaRPr lang="de-DE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6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Nährstoffgehalt der </a:t>
            </a:r>
            <a:r>
              <a:rPr lang="de-DE" dirty="0" smtClean="0"/>
              <a:t>Erdbeere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68760"/>
            <a:ext cx="5111749" cy="3833811"/>
          </a:xfr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Nährstoffgehalt einer</a:t>
            </a:r>
            <a:r>
              <a:rPr lang="de-DE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Birne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(bei 100 g)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 C: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de-DE" sz="2000" dirty="0" smtClean="0"/>
              <a:t>5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Eisen: 1mg</a:t>
            </a:r>
            <a:endParaRPr lang="de-DE" sz="2000" dirty="0" smtClean="0">
              <a:effectLst/>
            </a:endParaRPr>
          </a:p>
          <a:p>
            <a:pPr marL="742950" lvl="1" indent="-285750" fontAlgn="base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E: 0,1 mg</a:t>
            </a:r>
            <a:endParaRPr lang="de-DE" sz="2000" dirty="0"/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Kalium: 145</a:t>
            </a:r>
            <a:r>
              <a:rPr lang="de-DE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</a:t>
            </a:r>
            <a:endParaRPr lang="de-DE" sz="2000" dirty="0" smtClean="0">
              <a:effectLst/>
            </a:endParaRPr>
          </a:p>
          <a:p>
            <a:pPr marL="742950" lvl="1" indent="-285750" rtl="0" eaLnBrk="1" fontAlgn="base" latinLnBrk="0" hangingPunct="1">
              <a:buFont typeface="Arial" pitchFamily="34" charset="0"/>
              <a:buChar char="•"/>
            </a:pP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Magnesium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15 mg</a:t>
            </a:r>
            <a:endParaRPr lang="de-DE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4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so weiter ....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08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Bildschirmpräsentation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Gesunde Ernährung</vt:lpstr>
      <vt:lpstr>Obstsorten</vt:lpstr>
      <vt:lpstr>Nährstoffgehalt der Äpfel</vt:lpstr>
      <vt:lpstr>Nährstoffgehalt der Birne</vt:lpstr>
      <vt:lpstr>Nährstoffgehalt der Erdbeere</vt:lpstr>
      <vt:lpstr>Und so weiter 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Ernährung</dc:title>
  <dc:creator>SLG</dc:creator>
  <cp:lastModifiedBy>SLG</cp:lastModifiedBy>
  <cp:revision>10</cp:revision>
  <dcterms:created xsi:type="dcterms:W3CDTF">2013-04-24T13:32:21Z</dcterms:created>
  <dcterms:modified xsi:type="dcterms:W3CDTF">2013-04-26T06:38:01Z</dcterms:modified>
</cp:coreProperties>
</file>