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sz="2160" b="1" i="0" u="none" strike="noStrike" baseline="0" dirty="0" smtClean="0"/>
              <a:t>Entwicklung der Schülerzahlen an weiterführenden Schulen in Baden-Württemberg</a:t>
            </a:r>
            <a:endParaRPr lang="de-DE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2006/07</c:v>
                </c:pt>
              </c:strCache>
            </c:strRef>
          </c:tx>
          <c:invertIfNegative val="0"/>
          <c:cat>
            <c:strRef>
              <c:f>Tabelle1!$A$2:$A$4</c:f>
              <c:strCache>
                <c:ptCount val="3"/>
                <c:pt idx="0">
                  <c:v>Hauptschule</c:v>
                </c:pt>
                <c:pt idx="1">
                  <c:v>Realschule</c:v>
                </c:pt>
                <c:pt idx="2">
                  <c:v>Gymnasium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183</c:v>
                </c:pt>
                <c:pt idx="1">
                  <c:v>244.8</c:v>
                </c:pt>
                <c:pt idx="2">
                  <c:v>333.3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cat>
            <c:strRef>
              <c:f>Tabelle1!$A$2:$A$4</c:f>
              <c:strCache>
                <c:ptCount val="3"/>
                <c:pt idx="0">
                  <c:v>Hauptschule</c:v>
                </c:pt>
                <c:pt idx="1">
                  <c:v>Realschule</c:v>
                </c:pt>
                <c:pt idx="2">
                  <c:v>Gymnasium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123</c:v>
                </c:pt>
                <c:pt idx="1">
                  <c:v>193</c:v>
                </c:pt>
                <c:pt idx="2">
                  <c:v>251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51360"/>
        <c:axId val="33506816"/>
      </c:barChart>
      <c:catAx>
        <c:axId val="5151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u="none" strike="noStrike" baseline="0" dirty="0" smtClean="0"/>
                  <a:t>erwartete Entwicklung</a:t>
                </a:r>
                <a:endParaRPr lang="de-DE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506816"/>
        <c:crosses val="autoZero"/>
        <c:auto val="1"/>
        <c:lblAlgn val="ctr"/>
        <c:lblOffset val="100"/>
        <c:noMultiLvlLbl val="0"/>
      </c:catAx>
      <c:valAx>
        <c:axId val="335068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 i="0" u="none" strike="noStrike" baseline="0" dirty="0" smtClean="0"/>
                  <a:t>Millionen</a:t>
                </a:r>
                <a:endParaRPr lang="de-DE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151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21.05.2013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047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21.05.2013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16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21.05.2013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81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21.05.2013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93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21.05.2013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75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21.05.2013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2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21.05.2013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086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21.05.2013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45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21.05.2013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600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21.05.2013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67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21.05.2013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462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5180D-D37C-4A1D-A8F8-97157CD33AA6}" type="datetimeFigureOut">
              <a:rPr lang="de-DE" smtClean="0"/>
              <a:t>21.05.2013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25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909347719"/>
              </p:ext>
            </p:extLst>
          </p:nvPr>
        </p:nvGraphicFramePr>
        <p:xfrm>
          <a:off x="612000" y="549000"/>
          <a:ext cx="7920000" cy="57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442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Waschbüsch, Klaudia</dc:creator>
  <cp:lastModifiedBy>Waschbüsch, Klaudia</cp:lastModifiedBy>
  <cp:revision>3</cp:revision>
  <dcterms:created xsi:type="dcterms:W3CDTF">2013-05-21T11:07:58Z</dcterms:created>
  <dcterms:modified xsi:type="dcterms:W3CDTF">2013-05-21T11:36:28Z</dcterms:modified>
</cp:coreProperties>
</file>